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AE2F7-DC50-43BB-87ED-D0BDC8F9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7178A-D7A8-4817-9E12-4652892C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F25F2F-B0C4-408F-B662-8D8ABCD6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9A32D-0A98-46AB-8AB6-73664D7EAD5C}" type="datetimeFigureOut">
              <a:rPr lang="en-US" smtClean="0"/>
              <a:pPr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D9176-3955-4250-A015-7FD3ADF0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D9344F-FE5C-4A66-B1F5-8B30829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A1A50-E85A-4691-B733-38663A36F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08DEF-74E0-4994-9DF9-0E8FF666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21F9E0-1249-4D59-B82C-14F55F94D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99F0FD-7C66-4699-872F-163BA1A8A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E1C419-B763-4ACB-B4D6-5CEFB182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D96355-F62D-4FE8-8B66-B1E71AAD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550AF2-EB43-4B5D-BBD4-15ADE5AB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0A284-2081-4B85-81AC-C22A5AA4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BB21E0-1239-4D25-83B4-3782000E1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C2CC0D-3F32-4CA2-A220-D179BBB7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3E6F67-08DC-458E-A3E7-62815D1E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D82FB2-A5EA-45D5-B629-2B89F171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720816-379D-419F-83A2-899B10388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68D14C-14C9-4BBD-82B0-EABAF90DB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881F2-DFAD-4E35-8BBC-A938C7EF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A2615-8A70-45C0-8417-AEF38F62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8DA4FD-771B-4C80-BA55-7C9BF0BA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AE2F7-DC50-43BB-87ED-D0BDC8F9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7178A-D7A8-4817-9E12-4652892C0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F25F2F-B0C4-408F-B662-8D8ABCD6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D9176-3955-4250-A015-7FD3ADF0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D9344F-FE5C-4A66-B1F5-8B30829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1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0BFA3-5DAE-4C08-85AF-855C33B6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876951-522C-4E22-932C-04017219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F93E0-43B6-4375-B2DC-C88402E8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81CC48-1466-4B1F-9085-DAB41BD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3EBBD9-4569-404F-A6F2-0F4D4532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34463-C17A-4DC2-8A72-507B9369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753DC-400C-4FD9-AB00-F9523475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0D211B-7A8A-42CF-A4B0-35C4AF7B7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16F67-78DF-42FE-A883-1D1F5D41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27AFA-704B-4288-979F-77150086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D25E00-828E-45DB-89D1-6C46D7F0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7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86AD3-0AB9-453B-A2B1-EA8B6DE6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6A28F7-1262-4AE5-A2C5-F3A8CB79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3A362-C9CD-4729-B803-B5E3C6A1E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4A07CC-B420-406B-9AEF-A1C1F7BB1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3B4DBC-BDD8-47C7-9DCC-568A83602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3903777-D3E8-4B2D-B4F4-352DFF24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D4C41C-0B5A-4049-8B3C-1AB95E68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D13839F-FD2C-48B7-9A83-F0818846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14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47764-0CDE-4BD6-BF04-1C8A33DA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7EBE41-2AFA-40A1-ADB1-C3019015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8857DE-F021-49DA-8038-41C3A382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F069F2-C627-450D-A119-673174A1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0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7704A3-EF05-4E54-AB2E-62BECAE4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41500E-3260-4EF3-AA17-99F1485B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747EAF-7C85-4503-BCD5-89063E14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3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58A43-C791-47E0-BD6F-F86D020F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5" y="138697"/>
            <a:ext cx="761129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A076D8-D14F-4B0F-8894-F85B6FE92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5" y="3503823"/>
            <a:ext cx="766943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06163-7552-4F54-AEFE-A5D73720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61907" y="6354178"/>
            <a:ext cx="2586446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41550A-EA2D-40DE-B277-AE3549BD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5" y="2784522"/>
            <a:ext cx="7669433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3F5B-56BF-4502-8C5A-3C5DC2F0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61045-0F47-4228-B91C-9949D4F29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DCCD10-930C-4A63-B757-65712E06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95271-7802-4A62-BEC5-145D89DB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57" y="740728"/>
            <a:ext cx="8152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6B0179-B359-4202-8BD5-34B7C5243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956" y="4589463"/>
            <a:ext cx="81524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93E1A-A887-4007-8D83-08EEE329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078810-251A-4464-8B05-1D66A742E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35" y="4381546"/>
            <a:ext cx="7669433" cy="1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9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E6C85-CA87-4AB3-B174-D6EA071B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AB4A5-BB33-4CD5-B135-6BCBD4C6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4957" y="1825625"/>
            <a:ext cx="37392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7C103E-912F-414E-B641-F5525F51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8262" y="1825625"/>
            <a:ext cx="40255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E70BD-3BB9-4BE1-AF59-16EC5B76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7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2FBF6-22B3-422E-86C3-17D6BE9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394" y="365125"/>
            <a:ext cx="836399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13495C-BE71-489D-A125-EF07ECD3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1393" y="1690688"/>
            <a:ext cx="38813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ED0137-C5E8-4293-8CC3-03552DD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1393" y="2529635"/>
            <a:ext cx="38813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046265-4031-4DCC-A761-F920AAE5A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5051" y="1705723"/>
            <a:ext cx="39487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BF0145-808D-48BF-AEF7-40E8888F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5050" y="2514600"/>
            <a:ext cx="39487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B44D2C-0034-4155-9D61-D0BEB35B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059A0-D391-4FC8-85F8-D6A45667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C3DC07-7DD7-4893-AC16-AB1B938E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EC83E4-08C9-4870-A452-F61358AE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12DBB-166C-4822-B2B1-27ABF0FE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F6F28B-D522-4413-A212-DD53550E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F49A5D-E8FB-43FF-AAE7-5B1D7F856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1B5D3A-F0DC-438C-B3C4-376068D4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4957" y="6356350"/>
            <a:ext cx="1595846" cy="365125"/>
          </a:xfrm>
          <a:prstGeom prst="rect">
            <a:avLst/>
          </a:prstGeom>
        </p:spPr>
        <p:txBody>
          <a:bodyPr/>
          <a:lstStyle/>
          <a:p>
            <a:fld id="{79984454-2DFD-4348-9C46-73CA0C9BD8C7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6C5309-A449-4D2A-B04F-639B2B81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56663-5796-4B3D-BB6F-8B31F3A7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5702" y="6356350"/>
            <a:ext cx="1648097" cy="365125"/>
          </a:xfrm>
          <a:prstGeom prst="rect">
            <a:avLst/>
          </a:prstGeom>
        </p:spPr>
        <p:txBody>
          <a:bodyPr/>
          <a:lstStyle/>
          <a:p>
            <a:fld id="{9F4727A3-0A4B-4E62-963B-A9B71258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D795CD-7867-486A-A976-3D9C433A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673" y="297657"/>
            <a:ext cx="72651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5679B7-C330-4C6B-B84E-C0EE905E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8674" y="1825625"/>
            <a:ext cx="72651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407A5F-6D1D-4F99-9C18-6563DCF2D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2777" y="6377780"/>
            <a:ext cx="2586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C75F91-676B-49EF-871A-E358D0E55C0C}"/>
              </a:ext>
            </a:extLst>
          </p:cNvPr>
          <p:cNvSpPr/>
          <p:nvPr/>
        </p:nvSpPr>
        <p:spPr>
          <a:xfrm>
            <a:off x="-1" y="0"/>
            <a:ext cx="3735978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2D56D1B-6E1D-4AD6-B07A-8B810A0ECE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" y="297657"/>
            <a:ext cx="3343263" cy="2153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111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85C8B-5B6B-4F7E-A290-0F26C530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22" y="365125"/>
            <a:ext cx="8688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F9790D-FBE5-4BEA-8EC5-C72F736D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FA563-75E3-4FE9-A8B8-796E1671F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9A32D-0A98-46AB-8AB6-73664D7EAD5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535EF-391B-4C41-B2A2-46EEB16D3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9BBC53-B2EB-481C-9766-639DBD71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A1A50-E85A-4691-B733-38663A36F4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Wave 8">
            <a:extLst>
              <a:ext uri="{FF2B5EF4-FFF2-40B4-BE49-F238E27FC236}">
                <a16:creationId xmlns:a16="http://schemas.microsoft.com/office/drawing/2014/main" xmlns="" id="{9CA44737-2F31-468C-B40E-7BE2CC4D29FC}"/>
              </a:ext>
            </a:extLst>
          </p:cNvPr>
          <p:cNvSpPr/>
          <p:nvPr/>
        </p:nvSpPr>
        <p:spPr>
          <a:xfrm>
            <a:off x="-2" y="5830093"/>
            <a:ext cx="12191999" cy="1325563"/>
          </a:xfrm>
          <a:prstGeom prst="wav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xmlns="" id="{8F2D4E3B-F21E-4063-875D-0325B6155937}"/>
              </a:ext>
            </a:extLst>
          </p:cNvPr>
          <p:cNvSpPr/>
          <p:nvPr/>
        </p:nvSpPr>
        <p:spPr>
          <a:xfrm>
            <a:off x="-2" y="6171067"/>
            <a:ext cx="12191999" cy="1325563"/>
          </a:xfrm>
          <a:prstGeom prst="wav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08EB89A-1EF2-40CA-8942-D57D7654E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1"/>
            <a:ext cx="2348864" cy="15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s://www.skillsyouneed.com/quiz/325444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F727C-3ED5-4C28-B679-664CE280E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Styles 101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1EB7C4-1AB4-4E21-9283-B9D43A413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4122" y="3077103"/>
            <a:ext cx="2919047" cy="3546435"/>
          </a:xfrm>
        </p:spPr>
        <p:txBody>
          <a:bodyPr>
            <a:normAutofit/>
          </a:bodyPr>
          <a:lstStyle/>
          <a:p>
            <a:r>
              <a:rPr lang="en-US" sz="4800" dirty="0"/>
              <a:t>The Good, the Bad, </a:t>
            </a:r>
          </a:p>
          <a:p>
            <a:r>
              <a:rPr lang="en-US" sz="4800" dirty="0"/>
              <a:t>and the Ugly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76" y="3032760"/>
            <a:ext cx="4942024" cy="382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2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48543" y="350521"/>
            <a:ext cx="6738258" cy="9448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Review of Styles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86"/>
            <a:ext cx="12234902" cy="60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6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Traits Make Up a Good Leader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153606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Self Starter</a:t>
            </a:r>
          </a:p>
          <a:p>
            <a:r>
              <a:rPr lang="en-US" sz="3600" dirty="0"/>
              <a:t>Passionate about the mission</a:t>
            </a:r>
          </a:p>
          <a:p>
            <a:r>
              <a:rPr lang="en-US" sz="3600" dirty="0"/>
              <a:t>Accept and motivate others</a:t>
            </a:r>
          </a:p>
          <a:p>
            <a:r>
              <a:rPr lang="en-US" sz="3600" dirty="0"/>
              <a:t>Servant leader</a:t>
            </a:r>
          </a:p>
          <a:p>
            <a:r>
              <a:rPr lang="en-US" sz="3600" dirty="0"/>
              <a:t>Deals well with conflict</a:t>
            </a:r>
          </a:p>
          <a:p>
            <a:r>
              <a:rPr lang="en-US" sz="3600" dirty="0"/>
              <a:t>Strategic thinker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3520"/>
            <a:ext cx="5181600" cy="468344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Financial manager</a:t>
            </a:r>
          </a:p>
          <a:p>
            <a:r>
              <a:rPr lang="en-US" sz="3600" dirty="0"/>
              <a:t>Fund raiser</a:t>
            </a:r>
          </a:p>
          <a:p>
            <a:r>
              <a:rPr lang="en-US" sz="3600" dirty="0"/>
              <a:t>Good listener</a:t>
            </a:r>
          </a:p>
          <a:p>
            <a:r>
              <a:rPr lang="en-US" sz="3600" dirty="0"/>
              <a:t>Sound judgement </a:t>
            </a:r>
          </a:p>
          <a:p>
            <a:r>
              <a:rPr lang="en-US" sz="3600" dirty="0"/>
              <a:t>Persistent</a:t>
            </a:r>
          </a:p>
          <a:p>
            <a:r>
              <a:rPr lang="en-US" sz="3600" dirty="0"/>
              <a:t>Emotional and physical stamina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228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120" y="472440"/>
            <a:ext cx="4800600" cy="791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Harvard </a:t>
            </a:r>
            <a:r>
              <a:rPr lang="en-US" b="1" dirty="0" smtClean="0"/>
              <a:t>Review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Analysis and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1"/>
            <a:ext cx="7147560" cy="4495800"/>
          </a:xfrm>
        </p:spPr>
        <p:txBody>
          <a:bodyPr>
            <a:normAutofit/>
          </a:bodyPr>
          <a:lstStyle/>
          <a:p>
            <a:r>
              <a:rPr lang="en-US" sz="4000" dirty="0"/>
              <a:t>3,000 mid level managers surveyed </a:t>
            </a:r>
          </a:p>
          <a:p>
            <a:r>
              <a:rPr lang="en-US" sz="4000" dirty="0"/>
              <a:t>The most successful leaders blend leadership styles</a:t>
            </a:r>
          </a:p>
          <a:p>
            <a:r>
              <a:rPr lang="en-US" sz="4000" dirty="0"/>
              <a:t>They are skilled at several styles and can flex between them as needed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68389"/>
            <a:ext cx="4419599" cy="387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53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Before We Begin…………..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13657" y="137803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There are advantages and disadvantages to each style</a:t>
            </a:r>
          </a:p>
          <a:p>
            <a:r>
              <a:rPr lang="en-US" sz="4000" dirty="0"/>
              <a:t>It is  important to know which style best fits you and the situation </a:t>
            </a:r>
          </a:p>
          <a:p>
            <a:r>
              <a:rPr lang="en-US" sz="4000" dirty="0"/>
              <a:t>No style will work in every situation or for every leadership opportunity</a:t>
            </a:r>
          </a:p>
          <a:p>
            <a:r>
              <a:rPr lang="en-US" sz="4000" dirty="0"/>
              <a:t>Be open to </a:t>
            </a:r>
            <a:r>
              <a:rPr lang="en-US" sz="4000" dirty="0" smtClean="0"/>
              <a:t>flexibility</a:t>
            </a:r>
          </a:p>
          <a:p>
            <a:r>
              <a:rPr lang="en-US" sz="4000" dirty="0">
                <a:hlinkClick r:id="rId2"/>
              </a:rPr>
              <a:t>https://www.skillsyouneed.com/quiz/</a:t>
            </a:r>
            <a:r>
              <a:rPr lang="en-US" sz="4000" dirty="0" smtClean="0">
                <a:hlinkClick r:id="rId2"/>
              </a:rPr>
              <a:t>325444</a:t>
            </a:r>
            <a:endParaRPr lang="en-US" sz="4000" dirty="0" smtClean="0"/>
          </a:p>
          <a:p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91" y="152400"/>
            <a:ext cx="1055710" cy="143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338" y="227965"/>
            <a:ext cx="8688977" cy="1325563"/>
          </a:xfrm>
        </p:spPr>
        <p:txBody>
          <a:bodyPr/>
          <a:lstStyle/>
          <a:p>
            <a:r>
              <a:rPr lang="en-US" b="1" dirty="0"/>
              <a:t>Coercive/Commanding</a:t>
            </a:r>
            <a:br>
              <a:rPr lang="en-US" b="1" dirty="0"/>
            </a:br>
            <a:r>
              <a:rPr lang="en-US" b="1" dirty="0"/>
              <a:t>“ Do What I Tell </a:t>
            </a:r>
            <a:r>
              <a:rPr lang="en-US" b="1" dirty="0" smtClean="0"/>
              <a:t>You”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Advantages:</a:t>
            </a:r>
          </a:p>
          <a:p>
            <a:r>
              <a:rPr lang="en-US" dirty="0"/>
              <a:t>In a crisis, leaders may need this approach to turn things around </a:t>
            </a:r>
          </a:p>
          <a:p>
            <a:r>
              <a:rPr lang="en-US" dirty="0"/>
              <a:t>It can create immediate results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Disadvantages:</a:t>
            </a:r>
          </a:p>
          <a:p>
            <a:r>
              <a:rPr lang="en-US" dirty="0"/>
              <a:t>Can make people feel devalued</a:t>
            </a:r>
          </a:p>
          <a:p>
            <a:r>
              <a:rPr lang="en-US" dirty="0"/>
              <a:t>Can create a negative climate in the environment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82" y="3904615"/>
            <a:ext cx="29622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8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823" y="365125"/>
            <a:ext cx="6098178" cy="1325563"/>
          </a:xfrm>
        </p:spPr>
        <p:txBody>
          <a:bodyPr/>
          <a:lstStyle/>
          <a:p>
            <a:r>
              <a:rPr lang="en-US" b="1" dirty="0"/>
              <a:t>Authoritative/Visionary</a:t>
            </a:r>
            <a:br>
              <a:rPr lang="en-US" b="1" dirty="0"/>
            </a:br>
            <a:r>
              <a:rPr lang="en-US" b="1" dirty="0"/>
              <a:t>“ Come With Me”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Advantages:</a:t>
            </a:r>
          </a:p>
          <a:p>
            <a:r>
              <a:rPr lang="en-US" dirty="0"/>
              <a:t>One of the best styles to guide change within an organization</a:t>
            </a:r>
          </a:p>
          <a:p>
            <a:r>
              <a:rPr lang="en-US" dirty="0"/>
              <a:t>Enthusiastic and goal orientated approach seen by others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Disadvantages:</a:t>
            </a:r>
          </a:p>
          <a:p>
            <a:r>
              <a:rPr lang="en-US" dirty="0"/>
              <a:t>The leader must be more knowledgeable than his team</a:t>
            </a:r>
          </a:p>
          <a:p>
            <a:r>
              <a:rPr lang="en-US" dirty="0"/>
              <a:t>Can appear overbearing and self serving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1" y="4114801"/>
            <a:ext cx="5044440" cy="188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66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823" y="365125"/>
            <a:ext cx="5519058" cy="1325563"/>
          </a:xfrm>
        </p:spPr>
        <p:txBody>
          <a:bodyPr/>
          <a:lstStyle/>
          <a:p>
            <a:r>
              <a:rPr lang="en-US" b="1" dirty="0"/>
              <a:t>Democratic</a:t>
            </a:r>
            <a:br>
              <a:rPr lang="en-US" b="1" dirty="0"/>
            </a:br>
            <a:r>
              <a:rPr lang="en-US" b="1" dirty="0"/>
              <a:t>“What Do You Think?”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81400" cy="4351338"/>
          </a:xfrm>
        </p:spPr>
        <p:txBody>
          <a:bodyPr/>
          <a:lstStyle/>
          <a:p>
            <a:r>
              <a:rPr lang="en-US" b="1" dirty="0"/>
              <a:t>Advantages:</a:t>
            </a:r>
          </a:p>
          <a:p>
            <a:r>
              <a:rPr lang="en-US" sz="3200" dirty="0"/>
              <a:t>Focuses on feedback</a:t>
            </a:r>
          </a:p>
          <a:p>
            <a:r>
              <a:rPr lang="en-US" sz="3200" dirty="0"/>
              <a:t>Builds trust and respect</a:t>
            </a:r>
          </a:p>
          <a:p>
            <a:r>
              <a:rPr lang="en-US" sz="3200" dirty="0"/>
              <a:t>Motivational to members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1764665"/>
            <a:ext cx="4358640" cy="4351338"/>
          </a:xfrm>
        </p:spPr>
        <p:txBody>
          <a:bodyPr/>
          <a:lstStyle/>
          <a:p>
            <a:r>
              <a:rPr lang="en-US" b="1" dirty="0"/>
              <a:t>Disadvantages:</a:t>
            </a:r>
          </a:p>
          <a:p>
            <a:r>
              <a:rPr lang="en-US" sz="3200" dirty="0"/>
              <a:t>Requires competence from members</a:t>
            </a:r>
          </a:p>
          <a:p>
            <a:r>
              <a:rPr lang="en-US" sz="3200" dirty="0"/>
              <a:t>Requires informed team members to make good decisions</a:t>
            </a:r>
          </a:p>
          <a:p>
            <a:r>
              <a:rPr lang="en-US" sz="3200" dirty="0"/>
              <a:t>Can be time consuming</a:t>
            </a:r>
          </a:p>
          <a:p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61" y="0"/>
            <a:ext cx="3782919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823" y="365125"/>
            <a:ext cx="3187338" cy="1325563"/>
          </a:xfrm>
        </p:spPr>
        <p:txBody>
          <a:bodyPr/>
          <a:lstStyle/>
          <a:p>
            <a:r>
              <a:rPr lang="en-US" b="1" dirty="0"/>
              <a:t>Coaching</a:t>
            </a:r>
            <a:br>
              <a:rPr lang="en-US" b="1" dirty="0"/>
            </a:br>
            <a:r>
              <a:rPr lang="en-US" b="1" dirty="0"/>
              <a:t>“Try This”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Advantages:</a:t>
            </a:r>
          </a:p>
          <a:p>
            <a:r>
              <a:rPr lang="en-US" sz="3600" dirty="0"/>
              <a:t>Can maximize effort in some persons</a:t>
            </a:r>
          </a:p>
          <a:p>
            <a:r>
              <a:rPr lang="en-US" sz="3600" dirty="0"/>
              <a:t>Focuses of strengths and weakness of the person</a:t>
            </a:r>
          </a:p>
          <a:p>
            <a:r>
              <a:rPr lang="en-US" sz="3600" dirty="0"/>
              <a:t>Encouraging 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Disadvantages:</a:t>
            </a:r>
          </a:p>
          <a:p>
            <a:r>
              <a:rPr lang="en-US" sz="3600" dirty="0"/>
              <a:t>May not be effective if leader is not skilled in the style of leadership</a:t>
            </a:r>
          </a:p>
          <a:p>
            <a:r>
              <a:rPr lang="en-US" sz="3600" dirty="0"/>
              <a:t>Assumes the person wants to and is willing to learn</a:t>
            </a:r>
          </a:p>
          <a:p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27432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95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823" y="365125"/>
            <a:ext cx="382741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Pacesetting </a:t>
            </a:r>
            <a:br>
              <a:rPr lang="en-US" b="1" dirty="0"/>
            </a:br>
            <a:r>
              <a:rPr lang="en-US" b="1" dirty="0"/>
              <a:t>“Do As I Do, Now!”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Advantages:</a:t>
            </a:r>
          </a:p>
          <a:p>
            <a:r>
              <a:rPr lang="en-US" sz="4000" dirty="0"/>
              <a:t>Motivational to competitive persons</a:t>
            </a:r>
          </a:p>
          <a:p>
            <a:r>
              <a:rPr lang="en-US" sz="4000" dirty="0"/>
              <a:t>High expectations</a:t>
            </a:r>
          </a:p>
          <a:p>
            <a:r>
              <a:rPr lang="en-US" sz="4000" dirty="0"/>
              <a:t>Competent persons excel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b="1" dirty="0"/>
              <a:t>Disadvantages:</a:t>
            </a:r>
          </a:p>
          <a:p>
            <a:r>
              <a:rPr lang="en-US" sz="4000" dirty="0"/>
              <a:t>Similar to coercive style</a:t>
            </a:r>
          </a:p>
          <a:p>
            <a:r>
              <a:rPr lang="en-US" sz="4000" dirty="0"/>
              <a:t>Can undermine morale</a:t>
            </a:r>
          </a:p>
          <a:p>
            <a:r>
              <a:rPr lang="en-US" sz="4000" dirty="0"/>
              <a:t>Can make people feel devalued</a:t>
            </a:r>
          </a:p>
          <a:p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4" y="0"/>
            <a:ext cx="3044346" cy="20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9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SRT 1">
  <a:themeElements>
    <a:clrScheme name="Custom 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B4C6E7"/>
      </a:accent1>
      <a:accent2>
        <a:srgbClr val="D7B5C6"/>
      </a:accent2>
      <a:accent3>
        <a:srgbClr val="F7CBAC"/>
      </a:accent3>
      <a:accent4>
        <a:srgbClr val="FEE599"/>
      </a:accent4>
      <a:accent5>
        <a:srgbClr val="BDD7EE"/>
      </a:accent5>
      <a:accent6>
        <a:srgbClr val="C5E0B3"/>
      </a:accent6>
      <a:hlink>
        <a:srgbClr val="00B0F0"/>
      </a:hlink>
      <a:folHlink>
        <a:srgbClr val="D7B5C6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RT 1" id="{5602A23A-2CAF-4B83-96D0-ED880E447BBC}" vid="{4D0098C7-2D14-4DD8-9DEA-35637279E9CF}"/>
    </a:ext>
  </a:extLst>
</a:theme>
</file>

<file path=ppt/theme/theme2.xml><?xml version="1.0" encoding="utf-8"?>
<a:theme xmlns:a="http://schemas.openxmlformats.org/drawingml/2006/main" name="1_OSR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RT 3" id="{2E35F420-A926-407E-9B71-AE91DA22C910}" vid="{30D490FB-9C41-4CF5-9873-5A990207D3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OSRT 1</Template>
  <TotalTime>64</TotalTime>
  <Words>316</Words>
  <Application>Microsoft Macintosh PowerPoint</Application>
  <PresentationFormat>Custom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OSRT 1</vt:lpstr>
      <vt:lpstr>1_OSRT 3</vt:lpstr>
      <vt:lpstr>Leadership Styles 101 </vt:lpstr>
      <vt:lpstr>What Traits Make Up a Good Leader?</vt:lpstr>
      <vt:lpstr>Harvard Review  Analysis and Discovery</vt:lpstr>
      <vt:lpstr>Before We Begin…………..</vt:lpstr>
      <vt:lpstr>Coercive/Commanding “ Do What I Tell You”</vt:lpstr>
      <vt:lpstr>Authoritative/Visionary “ Come With Me”</vt:lpstr>
      <vt:lpstr>Democratic “What Do You Think?”</vt:lpstr>
      <vt:lpstr>Coaching “Try This”</vt:lpstr>
      <vt:lpstr>Pacesetting  “Do As I Do, Now!”</vt:lpstr>
      <vt:lpstr>Review of Styles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Greathouse, Gary</dc:creator>
  <cp:lastModifiedBy>Gary Greathouse</cp:lastModifiedBy>
  <cp:revision>17</cp:revision>
  <dcterms:created xsi:type="dcterms:W3CDTF">2019-06-05T01:12:31Z</dcterms:created>
  <dcterms:modified xsi:type="dcterms:W3CDTF">2020-02-02T03:18:32Z</dcterms:modified>
</cp:coreProperties>
</file>